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59" r:id="rId7"/>
    <p:sldId id="260" r:id="rId8"/>
    <p:sldId id="261" r:id="rId9"/>
    <p:sldId id="262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CZ\Downloads\present-perfect-lessonexercises-excellent-2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609600"/>
            <a:ext cx="7772400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C:\Users\CZ\Downloads\present-perfect-lessonexercises-excellent-19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C:\Users\CZ\Downloads\present-perfect-lessonexercises-excellent-23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C:\Users\CZ\Downloads\present-perfect-lessonexercises-excellent-24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601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CZ\Downloads\present-perfect-tense-2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600" cy="5724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CZ\Downloads\present-perfect-lessonexercises-excellent-10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CZ\Downloads\present-perfect-lessonexercises-excellent-13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Users\CZ\Downloads\present-perfect-lessonexercises-excellent-16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CZ\Downloads\present-perfect-lessonexercises-excellent-11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CZ\Downloads\present-perfect-lessonexercises-excellent-12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CZ\Downloads\present-perfect-lessonexercises-excellent-17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3058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CZ\Downloads\present-perfect-lessonexercises-excellent-18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0</Words>
  <Application>Microsoft Office PowerPoint</Application>
  <PresentationFormat>On-screen Show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CZ</dc:creator>
  <cp:lastModifiedBy>CZ</cp:lastModifiedBy>
  <cp:revision>26</cp:revision>
  <dcterms:created xsi:type="dcterms:W3CDTF">2006-08-16T00:00:00Z</dcterms:created>
  <dcterms:modified xsi:type="dcterms:W3CDTF">2020-04-15T09:39:11Z</dcterms:modified>
</cp:coreProperties>
</file>